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1" r:id="rId1"/>
  </p:sldMasterIdLst>
  <p:handoutMasterIdLst>
    <p:handoutMasterId r:id="rId20"/>
  </p:handoutMasterIdLst>
  <p:sldIdLst>
    <p:sldId id="256" r:id="rId2"/>
    <p:sldId id="257" r:id="rId3"/>
    <p:sldId id="258" r:id="rId4"/>
    <p:sldId id="324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  <p:embeddedFont>
      <p:font typeface="微軟正黑體" panose="020B0604030504040204" pitchFamily="34" charset="-120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10DFF"/>
    <a:srgbClr val="09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68BBD-65EE-433D-B07D-BF015494386B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E0623-6E5D-4098-AF0B-A95529CA60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2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78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71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9999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562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378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95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26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54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574074"/>
            <a:ext cx="12192000" cy="574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91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74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063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97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45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6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47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28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D86B31-A8D6-4CE0-8BDE-BB92335F1B21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617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8575" y="1457609"/>
            <a:ext cx="8825658" cy="1472866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物理自動轉珠系統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97234" y="3770445"/>
            <a:ext cx="4197531" cy="21867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TW" altLang="en-US" sz="2400" b="1" dirty="0"/>
              <a:t>課　　程：嵌入式影像處理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授課教授：陳朝烈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學　　生：陳重佑 </a:t>
            </a:r>
            <a:r>
              <a:rPr lang="en-US" altLang="zh-TW" sz="2400" b="1" dirty="0"/>
              <a:t>J108212107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張旭廷 </a:t>
            </a:r>
            <a:r>
              <a:rPr lang="en-US" altLang="zh-TW" sz="2400" b="1" dirty="0"/>
              <a:t>F108112118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呂翊鳴</a:t>
            </a:r>
            <a:r>
              <a:rPr lang="en-US" altLang="zh-TW" sz="2400" b="1" dirty="0"/>
              <a:t> F108112108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878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57223-757D-46E9-8B6C-42CC56D1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272013-BBE7-40E6-93C4-2981DEC0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AC144B-55E9-41E0-A6CA-18AB6CAA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0" y="990045"/>
            <a:ext cx="738378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0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38635-7D00-423C-9496-84E5D203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硬體驅動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40DD5C-9467-4D77-94B9-9CE5D312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DC06E66-7628-4529-B62D-7D051A9C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3" y="323195"/>
            <a:ext cx="7120816" cy="64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7AC8E-1EA8-473E-B8CE-8C90F228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46D465-F62E-409D-AC9E-043F1E556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AA0992-B505-402E-9BC4-3D75A4B8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94" y="2660948"/>
            <a:ext cx="870204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en-US" altLang="zh-TW" dirty="0" err="1"/>
              <a:t>WebServer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9BD230-85F4-47C1-8892-4FEC25FE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70" y="3208801"/>
            <a:ext cx="8495557" cy="17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9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8785" y="1416423"/>
            <a:ext cx="2948688" cy="5244735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7771" y="1416424"/>
            <a:ext cx="2948688" cy="5244733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796D0D0C-8D3D-4165-9F5A-07D884ADB8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950" y="1416423"/>
            <a:ext cx="2948688" cy="5244733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416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6246" y="1416424"/>
            <a:ext cx="2948688" cy="5244733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5232" y="1416424"/>
            <a:ext cx="2948687" cy="5244733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5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021" y="1416424"/>
            <a:ext cx="2948687" cy="5244733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8007" y="1416425"/>
            <a:ext cx="2948687" cy="5244731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534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35" r="41414"/>
          <a:stretch/>
        </p:blipFill>
        <p:spPr>
          <a:xfrm>
            <a:off x="811974" y="3074846"/>
            <a:ext cx="6857120" cy="2342296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2152" y="1411942"/>
            <a:ext cx="2948686" cy="5244731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877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F21F0-E4F5-43DB-9AD5-59892FC1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8EAB52-8C8E-447E-A4ED-77B6F3012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真實影像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AE687A02-76FB-4F66-976F-F49A9F58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5481" y="2000016"/>
            <a:ext cx="8946541" cy="4674111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092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系統架構圖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硬體需求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軟體分析</a:t>
            </a:r>
            <a:endParaRPr lang="en-US" altLang="zh-TW" dirty="0"/>
          </a:p>
          <a:p>
            <a:r>
              <a:rPr lang="en-US" altLang="zh-TW" dirty="0"/>
              <a:t>5.Breakdown</a:t>
            </a:r>
          </a:p>
        </p:txBody>
      </p:sp>
    </p:spTree>
    <p:extLst>
      <p:ext uri="{BB962C8B-B14F-4D97-AF65-F5344CB8AC3E}">
        <p14:creationId xmlns:p14="http://schemas.microsoft.com/office/powerpoint/2010/main" val="255333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</p:txBody>
      </p:sp>
      <p:pic>
        <p:nvPicPr>
          <p:cNvPr id="4" name="Automatic Puzzle &amp; Dragons ro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962" y="1984544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3786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98" y="1498162"/>
            <a:ext cx="4638803" cy="5090268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主控制器 </a:t>
            </a:r>
            <a:r>
              <a:rPr lang="en-US" altLang="zh-TW" b="1" dirty="0"/>
              <a:t>Raspberry Pi 3B</a:t>
            </a:r>
          </a:p>
          <a:p>
            <a:pPr lvl="1"/>
            <a:r>
              <a:rPr lang="zh-TW" altLang="en-US" dirty="0"/>
              <a:t>作業系統：</a:t>
            </a:r>
            <a:r>
              <a:rPr lang="en-US" altLang="zh-TW" dirty="0" err="1"/>
              <a:t>Raspbian</a:t>
            </a:r>
            <a:endParaRPr lang="en-US" altLang="zh-TW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USB﹐Uart</a:t>
            </a:r>
            <a:r>
              <a:rPr lang="en-US" altLang="zh-TW" dirty="0"/>
              <a:t> ﹐TCP</a:t>
            </a:r>
          </a:p>
          <a:p>
            <a:r>
              <a:rPr lang="en-US" altLang="zh-TW" b="1" dirty="0"/>
              <a:t>3D</a:t>
            </a:r>
            <a:r>
              <a:rPr lang="zh-TW" altLang="en-US" b="1" dirty="0"/>
              <a:t>列印機 </a:t>
            </a:r>
            <a:r>
              <a:rPr lang="en-US" altLang="zh-TW" b="1" dirty="0" err="1"/>
              <a:t>Prusa</a:t>
            </a:r>
            <a:r>
              <a:rPr lang="en-US" altLang="zh-TW" b="1" dirty="0"/>
              <a:t> i3</a:t>
            </a:r>
          </a:p>
          <a:p>
            <a:pPr lvl="1"/>
            <a:r>
              <a:rPr lang="zh-TW" altLang="en-US" dirty="0"/>
              <a:t>微控制器：</a:t>
            </a:r>
            <a:r>
              <a:rPr lang="en-US" altLang="zh-TW" dirty="0"/>
              <a:t>Arduino Mega 2560 w/ A4988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Uart</a:t>
            </a:r>
            <a:endParaRPr lang="en-US" altLang="zh-TW" dirty="0"/>
          </a:p>
          <a:p>
            <a:r>
              <a:rPr lang="en-US" altLang="zh-TW" b="1" dirty="0"/>
              <a:t> USB Webcam 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</a:t>
            </a:r>
          </a:p>
          <a:p>
            <a:r>
              <a:rPr lang="zh-TW" altLang="en-US" b="1" dirty="0"/>
              <a:t>筆記型電腦</a:t>
            </a:r>
            <a:endParaRPr lang="en-US" altLang="zh-TW" b="1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USB﹐TCP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框架與語言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r>
              <a:rPr lang="zh-TW" altLang="en-US" b="1" dirty="0"/>
              <a:t>開源套件</a:t>
            </a:r>
            <a:endParaRPr lang="en-US" altLang="zh-TW" b="1" dirty="0"/>
          </a:p>
          <a:p>
            <a:pPr lvl="1"/>
            <a:r>
              <a:rPr lang="en-US" altLang="zh-TW" dirty="0" err="1"/>
              <a:t>OpenCV</a:t>
            </a:r>
            <a:endParaRPr lang="en-US" altLang="zh-TW" dirty="0"/>
          </a:p>
          <a:p>
            <a:pPr lvl="1"/>
            <a:r>
              <a:rPr lang="en-US" altLang="zh-TW" dirty="0" err="1"/>
              <a:t>PuzzDraSolver</a:t>
            </a:r>
            <a:endParaRPr lang="en-US" altLang="zh-TW" dirty="0"/>
          </a:p>
          <a:p>
            <a:pPr lvl="1"/>
            <a:r>
              <a:rPr lang="en-US" altLang="zh-TW" dirty="0"/>
              <a:t>Universal-G-Code-Sender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82B7B-1114-408D-A98A-4E0ACDDD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168A43-EF40-4355-BF86-93EA72FBC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55" y="1152983"/>
            <a:ext cx="5846289" cy="5481281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529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DEA0C-EEB9-4498-9089-3AD92643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FA16E-2F5B-4ABE-B3CB-46996587F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硬體驅動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接收按鈕事件</a:t>
            </a:r>
            <a:endParaRPr lang="en-US" altLang="zh-TW" dirty="0"/>
          </a:p>
          <a:p>
            <a:pPr lvl="1"/>
            <a:r>
              <a:rPr lang="zh-TW" altLang="en-US" dirty="0"/>
              <a:t>照片輸入</a:t>
            </a:r>
            <a:endParaRPr lang="en-US" altLang="zh-TW" dirty="0"/>
          </a:p>
          <a:p>
            <a:pPr lvl="1"/>
            <a:r>
              <a:rPr lang="zh-TW" altLang="en-US" dirty="0"/>
              <a:t>路徑位置</a:t>
            </a:r>
            <a:endParaRPr lang="en-US" altLang="zh-TW" dirty="0"/>
          </a:p>
          <a:p>
            <a:pPr marL="342900" lvl="1" indent="-342900"/>
            <a:r>
              <a:rPr lang="zh-TW" altLang="en-US" sz="2000" dirty="0"/>
              <a:t>影像辨別</a:t>
            </a:r>
            <a:r>
              <a:rPr lang="en-US" altLang="zh-TW" sz="2000" dirty="0"/>
              <a:t>:</a:t>
            </a:r>
          </a:p>
          <a:p>
            <a:pPr marL="742950" lvl="2" indent="-342900"/>
            <a:r>
              <a:rPr lang="zh-TW" altLang="en-US" sz="1800" dirty="0"/>
              <a:t>判斷的照片</a:t>
            </a:r>
            <a:endParaRPr lang="en-US" altLang="zh-TW" sz="1800" dirty="0"/>
          </a:p>
          <a:p>
            <a:pPr marL="342900" lvl="1" indent="-342900"/>
            <a:r>
              <a:rPr lang="zh-TW" altLang="en-US" sz="2000" dirty="0"/>
              <a:t>轉珠演算法</a:t>
            </a:r>
            <a:r>
              <a:rPr lang="en-US" altLang="zh-TW" sz="2000" dirty="0"/>
              <a:t>:</a:t>
            </a:r>
          </a:p>
          <a:p>
            <a:pPr marL="742950" lvl="2" indent="-342900"/>
            <a:r>
              <a:rPr lang="zh-TW" altLang="en-US" sz="1800" dirty="0"/>
              <a:t>影像辨識判別完的數據提供演算</a:t>
            </a:r>
            <a:endParaRPr lang="en-US" altLang="zh-TW" sz="1800" dirty="0"/>
          </a:p>
          <a:p>
            <a:pPr marL="400050" lvl="2" indent="0">
              <a:buNone/>
            </a:pPr>
            <a:endParaRPr lang="en-US" altLang="zh-TW" sz="1800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102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9896B-D132-4BF8-A62D-31A8061B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4484C-18EB-42DD-994D-E4522A105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硬體驅動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輸出裁切照片</a:t>
            </a:r>
            <a:endParaRPr lang="en-US" altLang="zh-TW" dirty="0"/>
          </a:p>
          <a:p>
            <a:pPr lvl="1"/>
            <a:r>
              <a:rPr lang="en-US" altLang="zh-TW" dirty="0"/>
              <a:t>G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/>
              <a:t>指令</a:t>
            </a:r>
            <a:endParaRPr lang="en-US" altLang="zh-TW" dirty="0"/>
          </a:p>
          <a:p>
            <a:pPr marL="342900" lvl="1" indent="-342900"/>
            <a:r>
              <a:rPr lang="zh-TW" altLang="en-US" sz="2000" dirty="0"/>
              <a:t>影像辨別</a:t>
            </a:r>
            <a:r>
              <a:rPr lang="en-US" altLang="zh-TW" sz="2000" dirty="0"/>
              <a:t>:</a:t>
            </a:r>
          </a:p>
          <a:p>
            <a:pPr marL="742950" lvl="2" indent="-342900"/>
            <a:r>
              <a:rPr lang="zh-TW" altLang="en-US" sz="1800" dirty="0"/>
              <a:t>一般頁面</a:t>
            </a:r>
            <a:r>
              <a:rPr lang="en-US" altLang="zh-TW" sz="1800" dirty="0"/>
              <a:t>:</a:t>
            </a:r>
            <a:r>
              <a:rPr lang="zh-TW" altLang="en-US" sz="1800" dirty="0"/>
              <a:t>輸出要點擊的位置</a:t>
            </a:r>
            <a:endParaRPr lang="en-US" altLang="zh-TW" sz="1800" dirty="0"/>
          </a:p>
          <a:p>
            <a:pPr marL="742950" lvl="2" indent="-342900"/>
            <a:r>
              <a:rPr lang="zh-TW" altLang="en-US" sz="1800" dirty="0"/>
              <a:t>遊戲頁面</a:t>
            </a:r>
            <a:r>
              <a:rPr lang="en-US" altLang="zh-TW" sz="1800" dirty="0"/>
              <a:t>:</a:t>
            </a:r>
            <a:r>
              <a:rPr lang="zh-TW" altLang="en-US" sz="1800" dirty="0"/>
              <a:t>輸出版面狀態、血量狀態</a:t>
            </a:r>
            <a:endParaRPr lang="en-US" altLang="zh-TW" sz="1800" dirty="0"/>
          </a:p>
          <a:p>
            <a:pPr marL="342900" lvl="1" indent="-342900"/>
            <a:r>
              <a:rPr lang="zh-TW" altLang="en-US" sz="2000" dirty="0"/>
              <a:t>轉珠演算法</a:t>
            </a:r>
            <a:r>
              <a:rPr lang="en-US" altLang="zh-TW" sz="2000" dirty="0"/>
              <a:t>:</a:t>
            </a:r>
          </a:p>
          <a:p>
            <a:pPr marL="742950" lvl="2" indent="-342900"/>
            <a:r>
              <a:rPr lang="zh-TW" altLang="en-US" sz="1800" dirty="0"/>
              <a:t>輸出盤面最佳路徑</a:t>
            </a:r>
            <a:endParaRPr lang="en-US" altLang="zh-TW" sz="1800" dirty="0"/>
          </a:p>
          <a:p>
            <a:pPr marL="742950" lvl="2" indent="-34290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602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2874</TotalTime>
  <Words>227</Words>
  <Application>Microsoft Office PowerPoint</Application>
  <PresentationFormat>寬螢幕</PresentationFormat>
  <Paragraphs>63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Century Gothic</vt:lpstr>
      <vt:lpstr>Calibri</vt:lpstr>
      <vt:lpstr>Wingdings 3</vt:lpstr>
      <vt:lpstr>Arial</vt:lpstr>
      <vt:lpstr>微軟正黑體</vt:lpstr>
      <vt:lpstr>離子</vt:lpstr>
      <vt:lpstr>物理自動轉珠系統</vt:lpstr>
      <vt:lpstr>目錄</vt:lpstr>
      <vt:lpstr>簡介</vt:lpstr>
      <vt:lpstr>架構圖</vt:lpstr>
      <vt:lpstr>硬體需求</vt:lpstr>
      <vt:lpstr>軟體分析</vt:lpstr>
      <vt:lpstr>Breakdown</vt:lpstr>
      <vt:lpstr>輸入參數</vt:lpstr>
      <vt:lpstr>輸出參數</vt:lpstr>
      <vt:lpstr>設計-架構</vt:lpstr>
      <vt:lpstr>設計-硬體驅動</vt:lpstr>
      <vt:lpstr>設計-影像辨識</vt:lpstr>
      <vt:lpstr>設計-WebServer</vt:lpstr>
      <vt:lpstr>測試-影像辨識</vt:lpstr>
      <vt:lpstr>測試-影像辨識</vt:lpstr>
      <vt:lpstr>測試-影像辨識</vt:lpstr>
      <vt:lpstr>測試-影像辨識</vt:lpstr>
      <vt:lpstr>測試-影像辨識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 重疊物件辨識</dc:title>
  <dc:creator>威丞 陳</dc:creator>
  <cp:lastModifiedBy>Ray Lu</cp:lastModifiedBy>
  <cp:revision>239</cp:revision>
  <dcterms:created xsi:type="dcterms:W3CDTF">2019-01-07T07:54:38Z</dcterms:created>
  <dcterms:modified xsi:type="dcterms:W3CDTF">2020-06-10T08:05:34Z</dcterms:modified>
</cp:coreProperties>
</file>